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1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2" r:id="rId32"/>
    <p:sldId id="656" r:id="rId33"/>
    <p:sldId id="652" r:id="rId34"/>
  </p:sldIdLst>
  <p:sldSz cx="12192000" cy="6858000"/>
  <p:notesSz cx="7099300" cy="10234613"/>
  <p:custDataLst>
    <p:tags r:id="rId3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101" d="100"/>
          <a:sy n="101" d="100"/>
        </p:scale>
        <p:origin x="930" y="9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48.xml"/><Relationship Id="rId21" Type="http://schemas.openxmlformats.org/officeDocument/2006/relationships/image" Target="../media/image116.svg"/><Relationship Id="rId7" Type="http://schemas.openxmlformats.org/officeDocument/2006/relationships/tags" Target="../tags/tag152.xml"/><Relationship Id="rId12" Type="http://schemas.openxmlformats.org/officeDocument/2006/relationships/image" Target="../media/image103.png"/><Relationship Id="rId17" Type="http://schemas.openxmlformats.org/officeDocument/2006/relationships/image" Target="../media/image45.png"/><Relationship Id="rId2" Type="http://schemas.openxmlformats.org/officeDocument/2006/relationships/tags" Target="../tags/tag147.xml"/><Relationship Id="rId16" Type="http://schemas.openxmlformats.org/officeDocument/2006/relationships/image" Target="../media/image44.png"/><Relationship Id="rId20" Type="http://schemas.openxmlformats.org/officeDocument/2006/relationships/image" Target="../media/image115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91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3.png"/><Relationship Id="rId23" Type="http://schemas.openxmlformats.org/officeDocument/2006/relationships/image" Target="../media/image118.svg"/><Relationship Id="rId10" Type="http://schemas.openxmlformats.org/officeDocument/2006/relationships/image" Target="../media/image113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pn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6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5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4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39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3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8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2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7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98.xml"/><Relationship Id="rId7" Type="http://schemas.openxmlformats.org/officeDocument/2006/relationships/image" Target="../media/image14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199.xml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tags" Target="../tags/tag202.xml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53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2.png"/><Relationship Id="rId4" Type="http://schemas.openxmlformats.org/officeDocument/2006/relationships/tags" Target="../tags/tag203.xml"/><Relationship Id="rId9" Type="http://schemas.openxmlformats.org/officeDocument/2006/relationships/image" Target="../media/image151.svg"/><Relationship Id="rId1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46.png"/><Relationship Id="rId3" Type="http://schemas.openxmlformats.org/officeDocument/2006/relationships/tags" Target="../tags/tag206.xml"/><Relationship Id="rId7" Type="http://schemas.openxmlformats.org/officeDocument/2006/relationships/image" Target="../media/image149.png"/><Relationship Id="rId12" Type="http://schemas.openxmlformats.org/officeDocument/2006/relationships/image" Target="../media/image15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9.png"/><Relationship Id="rId5" Type="http://schemas.openxmlformats.org/officeDocument/2006/relationships/tags" Target="../tags/tag208.xml"/><Relationship Id="rId10" Type="http://schemas.openxmlformats.org/officeDocument/2006/relationships/image" Target="../media/image158.png"/><Relationship Id="rId4" Type="http://schemas.openxmlformats.org/officeDocument/2006/relationships/tags" Target="../tags/tag207.xml"/><Relationship Id="rId9" Type="http://schemas.openxmlformats.org/officeDocument/2006/relationships/image" Target="../media/image15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13" Type="http://schemas.openxmlformats.org/officeDocument/2006/relationships/image" Target="../media/image167.png"/><Relationship Id="rId3" Type="http://schemas.openxmlformats.org/officeDocument/2006/relationships/tags" Target="../tags/tag211.xml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4.svg"/><Relationship Id="rId4" Type="http://schemas.openxmlformats.org/officeDocument/2006/relationships/tags" Target="../tags/tag212.xml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tags" Target="../tags/tag215.xml"/><Relationship Id="rId21" Type="http://schemas.openxmlformats.org/officeDocument/2006/relationships/image" Target="../media/image3.png"/><Relationship Id="rId7" Type="http://schemas.openxmlformats.org/officeDocument/2006/relationships/tags" Target="../tags/tag219.xml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tags" Target="../tags/tag214.xml"/><Relationship Id="rId16" Type="http://schemas.openxmlformats.org/officeDocument/2006/relationships/image" Target="../media/image172.png"/><Relationship Id="rId20" Type="http://schemas.openxmlformats.org/officeDocument/2006/relationships/image" Target="../media/image1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3.jpeg"/><Relationship Id="rId5" Type="http://schemas.openxmlformats.org/officeDocument/2006/relationships/tags" Target="../tags/tag217.xml"/><Relationship Id="rId15" Type="http://schemas.openxmlformats.org/officeDocument/2006/relationships/image" Target="../media/image171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5.png"/><Relationship Id="rId4" Type="http://schemas.openxmlformats.org/officeDocument/2006/relationships/tags" Target="../tags/tag21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3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7.png"/><Relationship Id="rId2" Type="http://schemas.openxmlformats.org/officeDocument/2006/relationships/tags" Target="../tags/tag222.xml"/><Relationship Id="rId16" Type="http://schemas.openxmlformats.org/officeDocument/2006/relationships/image" Target="../media/image6.png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5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4.xml"/><Relationship Id="rId9" Type="http://schemas.openxmlformats.org/officeDocument/2006/relationships/image" Target="../media/image10.png"/><Relationship Id="rId14" Type="http://schemas.openxmlformats.org/officeDocument/2006/relationships/image" Target="../media/image1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78.png"/><Relationship Id="rId3" Type="http://schemas.openxmlformats.org/officeDocument/2006/relationships/tags" Target="../tags/tag228.xml"/><Relationship Id="rId21" Type="http://schemas.openxmlformats.org/officeDocument/2006/relationships/image" Target="../media/image181.png"/><Relationship Id="rId7" Type="http://schemas.openxmlformats.org/officeDocument/2006/relationships/tags" Target="../tags/tag23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27.xml"/><Relationship Id="rId16" Type="http://schemas.openxmlformats.org/officeDocument/2006/relationships/image" Target="../media/image45.png"/><Relationship Id="rId20" Type="http://schemas.openxmlformats.org/officeDocument/2006/relationships/image" Target="../media/image180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26.png"/><Relationship Id="rId5" Type="http://schemas.openxmlformats.org/officeDocument/2006/relationships/tags" Target="../tags/tag230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79.svg"/><Relationship Id="rId4" Type="http://schemas.openxmlformats.org/officeDocument/2006/relationships/tags" Target="../tags/tag229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3.sv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42.png"/><Relationship Id="rId17" Type="http://schemas.openxmlformats.org/officeDocument/2006/relationships/image" Target="../media/image182.png"/><Relationship Id="rId2" Type="http://schemas.openxmlformats.org/officeDocument/2006/relationships/tags" Target="../tags/tag234.xml"/><Relationship Id="rId16" Type="http://schemas.openxmlformats.org/officeDocument/2006/relationships/image" Target="../media/image46.png"/><Relationship Id="rId20" Type="http://schemas.openxmlformats.org/officeDocument/2006/relationships/image" Target="../media/image185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41.png"/><Relationship Id="rId5" Type="http://schemas.openxmlformats.org/officeDocument/2006/relationships/tags" Target="../tags/tag237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4.png"/><Relationship Id="rId4" Type="http://schemas.openxmlformats.org/officeDocument/2006/relationships/tags" Target="../tags/tag236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42.png"/><Relationship Id="rId18" Type="http://schemas.openxmlformats.org/officeDocument/2006/relationships/image" Target="../media/image186.png"/><Relationship Id="rId3" Type="http://schemas.openxmlformats.org/officeDocument/2006/relationships/tags" Target="../tags/tag242.xml"/><Relationship Id="rId21" Type="http://schemas.openxmlformats.org/officeDocument/2006/relationships/image" Target="../media/image189.png"/><Relationship Id="rId7" Type="http://schemas.openxmlformats.org/officeDocument/2006/relationships/tags" Target="../tags/tag246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1.xml"/><Relationship Id="rId16" Type="http://schemas.openxmlformats.org/officeDocument/2006/relationships/image" Target="../media/image45.png"/><Relationship Id="rId20" Type="http://schemas.openxmlformats.org/officeDocument/2006/relationships/image" Target="../media/image188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103.png"/><Relationship Id="rId5" Type="http://schemas.openxmlformats.org/officeDocument/2006/relationships/tags" Target="../tags/tag244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7.svg"/><Relationship Id="rId4" Type="http://schemas.openxmlformats.org/officeDocument/2006/relationships/tags" Target="../tags/tag243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78652-4F72-4A9F-8F7B-75B83B46337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E3A9-4363-4A96-8AA8-2C7949D43A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07DA27F-74FB-4D70-B740-14F2A86696E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90C096F-A8B1-466A-845F-D97256F4B63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513A3501-3DFE-46B4-B289-C425B14159F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ACEE6FB3-3F40-4071-8DE2-DD56493DC8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E3CE4-770C-4CA7-9E2F-DFF9A639C08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eds to better results&#10;\end{itemize}&#10;\end{minipage}&#10;\end{document}"/>
  <p:tag name="TRANSPARENT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50 \\&#10; ImageSize &amp; sliced \\&#10; \hline&#10;\end{tabular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Breitbild</PresentationFormat>
  <Paragraphs>13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Sam Lee</cp:lastModifiedBy>
  <cp:revision>2373</cp:revision>
  <cp:lastPrinted>2018-06-10T10:06:28Z</cp:lastPrinted>
  <dcterms:created xsi:type="dcterms:W3CDTF">2010-04-07T12:27:47Z</dcterms:created>
  <dcterms:modified xsi:type="dcterms:W3CDTF">2021-09-26T07:11:53Z</dcterms:modified>
</cp:coreProperties>
</file>